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8" r:id="rId2"/>
    <p:sldId id="531" r:id="rId3"/>
    <p:sldId id="264" r:id="rId4"/>
    <p:sldId id="271" r:id="rId5"/>
    <p:sldId id="287" r:id="rId6"/>
    <p:sldId id="532" r:id="rId7"/>
    <p:sldId id="533" r:id="rId8"/>
    <p:sldId id="53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00"/>
    <a:srgbClr val="666699"/>
    <a:srgbClr val="292E37"/>
    <a:srgbClr val="FF6300"/>
    <a:srgbClr val="FF4141"/>
    <a:srgbClr val="1F9A85"/>
    <a:srgbClr val="DAA4EE"/>
    <a:srgbClr val="3F288A"/>
    <a:srgbClr val="45B525"/>
    <a:srgbClr val="B83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6903" autoAdjust="0"/>
  </p:normalViewPr>
  <p:slideViewPr>
    <p:cSldViewPr snapToGrid="0">
      <p:cViewPr varScale="1">
        <p:scale>
          <a:sx n="63" d="100"/>
          <a:sy n="63" d="100"/>
        </p:scale>
        <p:origin x="14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FDD3A-9490-429A-BA55-F6666F7E92BA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81FF0-D32E-4F45-97D8-6E4E9C855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76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t" anchorCtr="0">
            <a:noAutofit/>
          </a:bodyPr>
          <a:lstStyle/>
          <a:p>
            <a:pPr marL="0" indent="0"/>
            <a:r>
              <a:rPr lang="fr-FR" dirty="0"/>
              <a:t>Diapo de transition</a:t>
            </a:r>
            <a:endParaRPr dirty="0"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8" tIns="45696" rIns="91418" bIns="45696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fr-FR"/>
              <a:pPr algn="r">
                <a:buSzPts val="1400"/>
              </a:pPr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91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86308-614C-4327-A89F-07F89E2AA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2B2BCB-742B-49ED-8C8F-A4E1430D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817ABC-44AE-4590-9143-C4C39D1F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1698D-6304-433B-9B11-2DF4AC9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71B438-AA58-44CD-9D0B-22476C49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8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F4806-4D2A-4761-9D14-0C191805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941D0A6-70C8-48F2-A813-89839420E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9FFCB4-7BC1-45EA-BA68-39AA793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7B44D-FC67-4AEF-A4C4-92B91A18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625B4-9761-445B-BA84-F4181CB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FC62E34-83D1-494A-8374-DE6B0E47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37996-DA6D-46E9-A579-172889708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4AE6CD-AD09-4C3F-8B09-85B4326BC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DE7E1-2800-4422-9816-9AC2AF4F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93A91A-AA6A-412F-BE97-7A9CAA8B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63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29503-FC96-45BE-8437-D5CE66AC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5EC732-EE8F-48C8-8B9F-C7C1B1B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C3D2DE-8552-46E5-A68E-98350841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045F38-554E-4855-9C3E-5D370C8A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1F794-0D77-42E7-8E56-8E526A32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8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1556C-CFC7-4940-994A-F6DAFB0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86B8FB-9EAB-4385-837B-F9F71F441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4D08EF-6789-4C59-99B1-6BD11E76E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AD0227-CBF7-4D50-BB3B-5FF379533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B9D758-1D90-4294-8CE9-2492607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34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AB48FC-C6EB-4B45-8618-C117797F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9557A-C2E9-4418-9491-E1F8282F4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F928D6-6F2E-487D-8E01-B46F6C01C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8A3C10-55D1-4A76-AE57-70C072DC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7A4DBD-15D8-41EC-8334-F02EA0D6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75CB5-52A6-4035-BCD6-8AF7E725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21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3DC70-1540-418D-9635-7E6FB50B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01C575-F604-44D2-B953-FB1AAC1E9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A138B2-040F-4AD8-906B-634F5505A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111DCE-5DC4-418E-B07A-8530603A8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E11F65-FB3B-4B94-ABDB-092212646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BF76AD-93C8-4ECF-AFD3-CBD23229A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85E940-90E4-4ECE-A644-9C886CD7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3DFA49-C64C-4AF2-9987-92424EEB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1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CDCA2-BF97-4D1E-A01C-F8983E69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A72BAD-97F5-4E09-8473-8FFA5C01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4408E2-1D53-4B97-A0D4-0D57EBB3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A57C0E-D574-4F7B-975C-F742AF68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243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1F0265F-17D0-4B77-B2AC-406E6E48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376D97-36F0-4ED9-96CF-D345ED7C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638804-EA30-4DD4-8F91-19979C248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6B4C5-EF61-463D-A41D-F0ED465E3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A386D-703A-43A1-9A6F-FF294F26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1E4EA7D-3D5D-4BFB-BBF9-4E1418C6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009964-1C58-4DD7-97DF-E8F36C7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A6AD7D-C0EF-4C18-87BC-F063C2AF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09D61A-6360-4EBD-9BCB-45F47A82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9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265EF-6A8A-468F-9AEF-084F4FC8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C77165-B7C7-436A-99B4-5871997E0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452BB2-28BE-4E4C-A54C-415EA9130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5FA246-F642-44A4-B6EC-9F25548D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B7C18E-6BE5-47FB-86DE-23106AB4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2D030-FC6B-4E9D-B104-BB3BC5A4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19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0D9ABD-5EBD-40D6-AFE1-C321A70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3E97EF-6A10-4380-A12C-01E9AD77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03C0BD2-DB37-4832-87B4-F0A90EE2F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C97-6180-467F-B46D-11509CF8AED9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B119B8-8F15-453B-AA57-3927D5B33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0BDC60-77DB-40EC-8CB9-DF2DFF030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96D3-844E-4636-85A9-7D7C31EBF7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48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3DAA4-5B38-B8EE-8B11-03D29D8A99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02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5" name="Google Shape;115;p4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 descr="Une image contenant léger, rouge, laser&#10;&#10;Description générée automatiquement">
            <a:extLst>
              <a:ext uri="{FF2B5EF4-FFF2-40B4-BE49-F238E27FC236}">
                <a16:creationId xmlns:a16="http://schemas.microsoft.com/office/drawing/2014/main" id="{71DBD33A-65E8-B9CC-59AA-C65A6B37B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0" y="0"/>
            <a:ext cx="1220397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39D40C-86E2-4AAB-AD01-FE48188B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7063" y="2423274"/>
            <a:ext cx="3594100" cy="11169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5DD421-B2F5-68D1-7BB9-D0D0E68DDA9F}"/>
              </a:ext>
            </a:extLst>
          </p:cNvPr>
          <p:cNvSpPr txBox="1"/>
          <p:nvPr/>
        </p:nvSpPr>
        <p:spPr>
          <a:xfrm>
            <a:off x="-11970" y="3914140"/>
            <a:ext cx="1219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 et Transformation Numérique</a:t>
            </a:r>
          </a:p>
          <a:p>
            <a:pPr lvl="0" algn="ctr"/>
            <a:r>
              <a:rPr lang="fr-FR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dans le Secteur Bancaire</a:t>
            </a:r>
          </a:p>
          <a:p>
            <a:pPr lvl="0" algn="ctr"/>
            <a:endParaRPr lang="fr-FR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5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FC0D0-990A-1CBF-C46E-A7B044340C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21023"/>
              </a:gs>
              <a:gs pos="98000">
                <a:srgbClr val="FF3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 descr="Une image contenant léger&#10;&#10;Description générée automatiquement avec une confiance moyenne">
            <a:extLst>
              <a:ext uri="{FF2B5EF4-FFF2-40B4-BE49-F238E27FC236}">
                <a16:creationId xmlns:a16="http://schemas.microsoft.com/office/drawing/2014/main" id="{92A6375C-B15E-1064-F9D7-61265380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8433"/>
                    </a14:imgEffect>
                    <a14:imgEffect>
                      <a14:saturation sat="300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"/>
            <a:ext cx="12219695" cy="7239917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A57A23-E311-987A-8FC1-41778B3B8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5EAC5-FED2-0F4D-A6F7-3211A46B514D}" type="datetime1">
              <a:rPr lang="fr-FR" smtClean="0"/>
              <a:t>19/12/2023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D285F1-06AA-56B9-04BA-E2D971CA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© Sparks   I   tous droits réservés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739CE1-B7A1-AEB6-6B4C-570DDFCF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2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0052F7F-5632-0A98-45A9-E8501398CBE8}"/>
              </a:ext>
            </a:extLst>
          </p:cNvPr>
          <p:cNvSpPr txBox="1">
            <a:spLocks/>
          </p:cNvSpPr>
          <p:nvPr/>
        </p:nvSpPr>
        <p:spPr>
          <a:xfrm>
            <a:off x="273723" y="-7087"/>
            <a:ext cx="8318500" cy="1070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9" name="Image 8" descr="Une image contenant créativité, art&#10;&#10;Description générée automatiquement">
            <a:extLst>
              <a:ext uri="{FF2B5EF4-FFF2-40B4-BE49-F238E27FC236}">
                <a16:creationId xmlns:a16="http://schemas.microsoft.com/office/drawing/2014/main" id="{45BDEAC2-82D1-BCE3-D7E9-BEBF6690B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092" y="187262"/>
            <a:ext cx="516183" cy="6591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B1A5E2-BC6C-50C0-0EA6-AFE07B2963EF}"/>
              </a:ext>
            </a:extLst>
          </p:cNvPr>
          <p:cNvSpPr txBox="1"/>
          <p:nvPr/>
        </p:nvSpPr>
        <p:spPr>
          <a:xfrm>
            <a:off x="0" y="2307794"/>
            <a:ext cx="12219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/>
            <a:r>
              <a:rPr lang="fr-FR" sz="2800" b="1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Language</a:t>
            </a:r>
            <a:endParaRPr lang="fr-FR" sz="2800" b="1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algn="ctr" rtl="0" fontAlgn="base"/>
            <a:endParaRPr lang="en-US" sz="8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2746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fr-FR" altLang="fr-FR" dirty="0"/>
              <a:t>Chapitre 20</a:t>
            </a:r>
          </a:p>
          <a:p>
            <a:pPr eaLnBrk="1" hangingPunct="1"/>
            <a:r>
              <a:rPr lang="fr-FR" altLang="fr-FR" dirty="0"/>
              <a:t>Natural </a:t>
            </a:r>
            <a:r>
              <a:rPr lang="fr-FR" altLang="fr-FR" dirty="0" err="1"/>
              <a:t>Language</a:t>
            </a:r>
            <a:endParaRPr lang="fr-FR" alt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8" y="5023446"/>
            <a:ext cx="6715125" cy="12858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631495" y="2132857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/>
              <a:t>Deep</a:t>
            </a:r>
            <a:r>
              <a:rPr lang="fr-FR" sz="3600" dirty="0"/>
              <a:t> Learning</a:t>
            </a:r>
          </a:p>
        </p:txBody>
      </p:sp>
      <p:pic>
        <p:nvPicPr>
          <p:cNvPr id="6" name="Picture 4" descr="Keras tutorial - kera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7" y="812776"/>
            <a:ext cx="1320081" cy="13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LSTM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Long Short </a:t>
            </a:r>
            <a:r>
              <a:rPr lang="fr-FR" dirty="0" err="1"/>
              <a:t>Term</a:t>
            </a:r>
            <a:r>
              <a:rPr lang="fr-FR" dirty="0"/>
              <a:t> Memory Network</a:t>
            </a:r>
          </a:p>
          <a:p>
            <a:pPr lvl="1"/>
            <a:r>
              <a:rPr lang="fr-FR" dirty="0"/>
              <a:t>Le problèmes des RNN est la données qui reste longtemps dans le neurone (Long </a:t>
            </a:r>
            <a:r>
              <a:rPr lang="fr-FR" dirty="0" err="1"/>
              <a:t>Term</a:t>
            </a:r>
            <a:r>
              <a:rPr lang="fr-FR" dirty="0"/>
              <a:t> Memory)</a:t>
            </a:r>
          </a:p>
          <a:p>
            <a:pPr lvl="1"/>
            <a:r>
              <a:rPr lang="fr-FR" dirty="0"/>
              <a:t>C’est-à-dire un grand nombre d'itération</a:t>
            </a:r>
          </a:p>
          <a:p>
            <a:pPr lvl="1"/>
            <a:r>
              <a:rPr lang="fr-FR" dirty="0"/>
              <a:t>Très utilisé dans le langage naturel et la traduction</a:t>
            </a:r>
          </a:p>
          <a:p>
            <a:r>
              <a:rPr lang="fr-FR" dirty="0"/>
              <a:t>LSTM change le mécanisme d'activation d'un neurone afin d'éviter un nombre d'itération trop élevé</a:t>
            </a:r>
          </a:p>
          <a:p>
            <a:r>
              <a:rPr lang="fr-FR" dirty="0"/>
              <a:t>RNN ou MLP classique :</a:t>
            </a:r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050" name="Picture 2" descr="https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6" y="5013177"/>
            <a:ext cx="3432642" cy="12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4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02985B-687B-D16D-9EE1-849AAF7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BDAB2-BAE5-6784-4DB4-D24CEA97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Bidirectional</a:t>
            </a:r>
            <a:r>
              <a:rPr lang="fr-FR" dirty="0"/>
              <a:t> Encoder </a:t>
            </a:r>
            <a:r>
              <a:rPr lang="fr-FR" dirty="0" err="1"/>
              <a:t>Representations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Transformers, est un modèle de langage développé par Google en 2018</a:t>
            </a:r>
          </a:p>
          <a:p>
            <a:r>
              <a:rPr lang="fr-FR" dirty="0"/>
              <a:t>Ancêtre de </a:t>
            </a:r>
            <a:r>
              <a:rPr lang="fr-FR" dirty="0" err="1"/>
              <a:t>ChatGPT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22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8B006-CAA3-38DC-285E-A4461CD2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ChatGPT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39444-0460-EC53-499D-38A4E138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OpenAI</a:t>
            </a:r>
            <a:endParaRPr lang="fr-FR" dirty="0"/>
          </a:p>
          <a:p>
            <a:r>
              <a:rPr lang="fr-FR" dirty="0" err="1"/>
              <a:t>ChatGPT</a:t>
            </a:r>
            <a:r>
              <a:rPr lang="fr-FR" dirty="0"/>
              <a:t> 3</a:t>
            </a:r>
          </a:p>
          <a:p>
            <a:r>
              <a:rPr lang="fr-FR" dirty="0" err="1"/>
              <a:t>ChatGPT</a:t>
            </a:r>
            <a:r>
              <a:rPr lang="fr-FR"/>
              <a:t>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12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E4757-9B75-45D4-110D-5D9A9450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FFD447-BB8D-8AF7-9B1D-8AEF53B4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04" y="183340"/>
            <a:ext cx="9253727" cy="6674660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302B7C8-93CB-EC1E-DCAC-AFC8C3B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17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8E895-8113-5A88-F776-D1094854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Self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C77B2A-1A97-1280-08A6-605683A4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Auto-génération</a:t>
            </a:r>
            <a:r>
              <a:rPr lang="fr-FR" dirty="0"/>
              <a:t> de requête SQL</a:t>
            </a:r>
          </a:p>
        </p:txBody>
      </p:sp>
    </p:spTree>
    <p:extLst>
      <p:ext uri="{BB962C8B-B14F-4D97-AF65-F5344CB8AC3E}">
        <p14:creationId xmlns:p14="http://schemas.microsoft.com/office/powerpoint/2010/main" val="40160210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20541</TotalTime>
  <Words>117</Words>
  <Application>Microsoft Office PowerPoint</Application>
  <PresentationFormat>Grand écran</PresentationFormat>
  <Paragraphs>28</Paragraphs>
  <Slides>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Light</vt:lpstr>
      <vt:lpstr>Segoe UI</vt:lpstr>
      <vt:lpstr>Thème Office</vt:lpstr>
      <vt:lpstr>Présentation PowerPoint</vt:lpstr>
      <vt:lpstr>Présentation PowerPoint</vt:lpstr>
      <vt:lpstr>Présentation PowerPoint</vt:lpstr>
      <vt:lpstr>LSTM</vt:lpstr>
      <vt:lpstr>BERT</vt:lpstr>
      <vt:lpstr>ChatGPT</vt:lpstr>
      <vt:lpstr>Présentation PowerPoint</vt:lpstr>
      <vt:lpstr>Self BI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Aude NEGRE</dc:creator>
  <cp:lastModifiedBy>Cyril Vincent</cp:lastModifiedBy>
  <cp:revision>200</cp:revision>
  <dcterms:created xsi:type="dcterms:W3CDTF">2022-01-03T13:45:22Z</dcterms:created>
  <dcterms:modified xsi:type="dcterms:W3CDTF">2023-12-19T22:30:29Z</dcterms:modified>
</cp:coreProperties>
</file>